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79300" cy="913765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7F2412-947D-4E2A-84E2-B88FB3F7DE95}" v="5" dt="2020-11-24T17:14:20.65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1" d="100"/>
          <a:sy n="91" d="100"/>
        </p:scale>
        <p:origin x="1920" y="1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4510" cy="352620"/>
          </a:xfrm>
          <a:prstGeom prst="rect">
            <a:avLst/>
          </a:prstGeom>
        </p:spPr>
        <p:txBody>
          <a:bodyPr vert="horz" lIns="70052" tIns="35026" rIns="70052" bIns="35026" rtlCol="0"/>
          <a:lstStyle>
            <a:lvl1pPr algn="l">
              <a:defRPr sz="9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377" y="0"/>
            <a:ext cx="4033296" cy="352620"/>
          </a:xfrm>
          <a:prstGeom prst="rect">
            <a:avLst/>
          </a:prstGeom>
        </p:spPr>
        <p:txBody>
          <a:bodyPr vert="horz" lIns="70052" tIns="35026" rIns="70052" bIns="35026" rtlCol="0"/>
          <a:lstStyle>
            <a:lvl1pPr algn="r">
              <a:defRPr sz="900"/>
            </a:lvl1pPr>
          </a:lstStyle>
          <a:p>
            <a:fld id="{051077D3-6E11-4218-BB45-17DB7283958D}" type="datetimeFigureOut">
              <a:rPr lang="en-CA" smtClean="0"/>
              <a:t>2021-02-09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6575" y="877888"/>
            <a:ext cx="3155950" cy="2370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0052" tIns="35026" rIns="70052" bIns="350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668" y="3379776"/>
            <a:ext cx="7447765" cy="2766048"/>
          </a:xfrm>
          <a:prstGeom prst="rect">
            <a:avLst/>
          </a:prstGeom>
        </p:spPr>
        <p:txBody>
          <a:bodyPr vert="horz" lIns="70052" tIns="35026" rIns="70052" bIns="350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481"/>
            <a:ext cx="4034510" cy="352619"/>
          </a:xfrm>
          <a:prstGeom prst="rect">
            <a:avLst/>
          </a:prstGeom>
        </p:spPr>
        <p:txBody>
          <a:bodyPr vert="horz" lIns="70052" tIns="35026" rIns="70052" bIns="35026" rtlCol="0" anchor="b"/>
          <a:lstStyle>
            <a:lvl1pPr algn="l">
              <a:defRPr sz="9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377" y="6670481"/>
            <a:ext cx="4033296" cy="352619"/>
          </a:xfrm>
          <a:prstGeom prst="rect">
            <a:avLst/>
          </a:prstGeom>
        </p:spPr>
        <p:txBody>
          <a:bodyPr vert="horz" lIns="70052" tIns="35026" rIns="70052" bIns="35026" rtlCol="0" anchor="b"/>
          <a:lstStyle>
            <a:lvl1pPr algn="r">
              <a:defRPr sz="900"/>
            </a:lvl1pPr>
          </a:lstStyle>
          <a:p>
            <a:fld id="{4E34D259-BB67-467A-A78E-E02A8E9624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93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34D259-BB67-467A-A78E-E02A8E9624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50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3" y="2832671"/>
            <a:ext cx="10357803" cy="19189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7" y="5117084"/>
            <a:ext cx="8529955" cy="22844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2" y="2101659"/>
            <a:ext cx="5300758" cy="603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09" y="2101659"/>
            <a:ext cx="5300758" cy="603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65760"/>
            <a:ext cx="12179935" cy="539750"/>
          </a:xfrm>
          <a:custGeom>
            <a:avLst/>
            <a:gdLst/>
            <a:ahLst/>
            <a:cxnLst/>
            <a:rect l="l" t="t" r="r" b="b"/>
            <a:pathLst>
              <a:path w="12179935" h="539750">
                <a:moveTo>
                  <a:pt x="0" y="539496"/>
                </a:moveTo>
                <a:lnTo>
                  <a:pt x="12179808" y="539496"/>
                </a:lnTo>
                <a:lnTo>
                  <a:pt x="12179808" y="0"/>
                </a:lnTo>
                <a:lnTo>
                  <a:pt x="0" y="0"/>
                </a:lnTo>
                <a:lnTo>
                  <a:pt x="0" y="5394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65760"/>
            <a:ext cx="12179935" cy="539750"/>
          </a:xfrm>
          <a:custGeom>
            <a:avLst/>
            <a:gdLst/>
            <a:ahLst/>
            <a:cxnLst/>
            <a:rect l="l" t="t" r="r" b="b"/>
            <a:pathLst>
              <a:path w="12179935" h="539750">
                <a:moveTo>
                  <a:pt x="0" y="539496"/>
                </a:moveTo>
                <a:lnTo>
                  <a:pt x="12179808" y="539496"/>
                </a:lnTo>
                <a:lnTo>
                  <a:pt x="12179808" y="0"/>
                </a:lnTo>
                <a:lnTo>
                  <a:pt x="0" y="0"/>
                </a:lnTo>
                <a:lnTo>
                  <a:pt x="0" y="53949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2870" y="1463040"/>
            <a:ext cx="2993390" cy="685800"/>
          </a:xfrm>
          <a:custGeom>
            <a:avLst/>
            <a:gdLst/>
            <a:ahLst/>
            <a:cxnLst/>
            <a:rect l="l" t="t" r="r" b="b"/>
            <a:pathLst>
              <a:path w="2993390" h="685800">
                <a:moveTo>
                  <a:pt x="0" y="685800"/>
                </a:moveTo>
                <a:lnTo>
                  <a:pt x="2993390" y="685800"/>
                </a:lnTo>
                <a:lnTo>
                  <a:pt x="299339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096260" y="1463040"/>
            <a:ext cx="2993390" cy="685800"/>
          </a:xfrm>
          <a:custGeom>
            <a:avLst/>
            <a:gdLst/>
            <a:ahLst/>
            <a:cxnLst/>
            <a:rect l="l" t="t" r="r" b="b"/>
            <a:pathLst>
              <a:path w="2993390" h="685800">
                <a:moveTo>
                  <a:pt x="0" y="685800"/>
                </a:moveTo>
                <a:lnTo>
                  <a:pt x="2993390" y="685800"/>
                </a:lnTo>
                <a:lnTo>
                  <a:pt x="299339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089650" y="1463040"/>
            <a:ext cx="2993390" cy="685800"/>
          </a:xfrm>
          <a:custGeom>
            <a:avLst/>
            <a:gdLst/>
            <a:ahLst/>
            <a:cxnLst/>
            <a:rect l="l" t="t" r="r" b="b"/>
            <a:pathLst>
              <a:path w="2993390" h="685800">
                <a:moveTo>
                  <a:pt x="0" y="685800"/>
                </a:moveTo>
                <a:lnTo>
                  <a:pt x="2993390" y="685800"/>
                </a:lnTo>
                <a:lnTo>
                  <a:pt x="299339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83040" y="1463040"/>
            <a:ext cx="2993390" cy="685800"/>
          </a:xfrm>
          <a:custGeom>
            <a:avLst/>
            <a:gdLst/>
            <a:ahLst/>
            <a:cxnLst/>
            <a:rect l="l" t="t" r="r" b="b"/>
            <a:pathLst>
              <a:path w="2993390" h="685800">
                <a:moveTo>
                  <a:pt x="0" y="685800"/>
                </a:moveTo>
                <a:lnTo>
                  <a:pt x="2993390" y="685800"/>
                </a:lnTo>
                <a:lnTo>
                  <a:pt x="299339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6519" y="1362456"/>
            <a:ext cx="11986260" cy="10096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88214"/>
            <a:ext cx="12028170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282" y="2101659"/>
            <a:ext cx="10967085" cy="6030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8498015"/>
            <a:ext cx="3899408" cy="456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8498015"/>
            <a:ext cx="2802699" cy="456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8498015"/>
            <a:ext cx="2802699" cy="4568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627007"/>
              </p:ext>
            </p:extLst>
          </p:nvPr>
        </p:nvGraphicFramePr>
        <p:xfrm>
          <a:off x="96123" y="1368425"/>
          <a:ext cx="11974830" cy="56923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4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583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600" b="1" spc="-5">
                          <a:solidFill>
                            <a:srgbClr val="00AF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EMERGING</a:t>
                      </a:r>
                      <a:endParaRPr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600" b="1" spc="-5">
                          <a:solidFill>
                            <a:srgbClr val="00AF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DEVELOPING</a:t>
                      </a:r>
                      <a:endParaRPr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600" b="1" spc="-5">
                          <a:solidFill>
                            <a:srgbClr val="00AF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PROFICIENT</a:t>
                      </a:r>
                      <a:endParaRPr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600" b="1" spc="-5">
                          <a:solidFill>
                            <a:srgbClr val="00AF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EXTENDING</a:t>
                      </a:r>
                      <a:endParaRPr sz="3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6010">
                <a:tc>
                  <a:txBody>
                    <a:bodyPr/>
                    <a:lstStyle/>
                    <a:p>
                      <a:pPr marL="306705" marR="300990" indent="254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5">
                          <a:latin typeface="Century Gothic"/>
                          <a:cs typeface="Century Gothic"/>
                        </a:rPr>
                        <a:t>You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can 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demonstrate</a:t>
                      </a:r>
                      <a:r>
                        <a:rPr sz="2200" spc="-9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an  </a:t>
                      </a:r>
                      <a:r>
                        <a:rPr sz="2200" b="1">
                          <a:latin typeface="Century Gothic"/>
                          <a:cs typeface="Century Gothic"/>
                        </a:rPr>
                        <a:t>INITIAL </a:t>
                      </a:r>
                      <a:r>
                        <a:rPr sz="2200" b="1" spc="-5">
                          <a:latin typeface="Century Gothic"/>
                          <a:cs typeface="Century Gothic"/>
                        </a:rPr>
                        <a:t>or  BEGINNING</a:t>
                      </a:r>
                      <a:endParaRPr sz="2200">
                        <a:latin typeface="Century Gothic"/>
                        <a:cs typeface="Century Gothic"/>
                      </a:endParaRPr>
                    </a:p>
                    <a:p>
                      <a:pPr marL="163195" marR="156845" indent="-635" algn="ctr">
                        <a:lnSpc>
                          <a:spcPts val="2880"/>
                        </a:lnSpc>
                        <a:spcBef>
                          <a:spcPts val="85"/>
                        </a:spcBef>
                      </a:pPr>
                      <a:r>
                        <a:rPr sz="2200" spc="-5">
                          <a:latin typeface="Century Gothic"/>
                          <a:cs typeface="Century Gothic"/>
                        </a:rPr>
                        <a:t>understanding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of the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concepts</a:t>
                      </a:r>
                      <a:r>
                        <a:rPr lang="en-CA" sz="2200" spc="-5">
                          <a:latin typeface="Century Gothic"/>
                          <a:cs typeface="Century Gothic"/>
                        </a:rPr>
                        <a:t> &amp; competencies</a:t>
                      </a:r>
                      <a:r>
                        <a:rPr sz="2200" spc="-7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related to</a:t>
                      </a:r>
                      <a:r>
                        <a:rPr sz="2200" spc="-9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the</a:t>
                      </a:r>
                    </a:p>
                    <a:p>
                      <a:pPr marL="3175" algn="ctr">
                        <a:lnSpc>
                          <a:spcPts val="2785"/>
                        </a:lnSpc>
                      </a:pPr>
                      <a:r>
                        <a:rPr sz="2200">
                          <a:latin typeface="Century Gothic"/>
                          <a:cs typeface="Century Gothic"/>
                        </a:rPr>
                        <a:t>topic.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9710" marR="21336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5"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2200" spc="-8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demonstrate 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2200" spc="-1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b="1" spc="-5">
                          <a:latin typeface="Century Gothic"/>
                          <a:cs typeface="Century Gothic"/>
                        </a:rPr>
                        <a:t>PARTIAL</a:t>
                      </a:r>
                      <a:endParaRPr sz="2200">
                        <a:latin typeface="Century Gothic"/>
                        <a:cs typeface="Century Gothic"/>
                      </a:endParaRPr>
                    </a:p>
                    <a:p>
                      <a:pPr marL="163195" marR="156210" indent="-635" algn="ctr">
                        <a:lnSpc>
                          <a:spcPct val="99900"/>
                        </a:lnSpc>
                        <a:spcBef>
                          <a:spcPts val="5"/>
                        </a:spcBef>
                      </a:pPr>
                      <a:r>
                        <a:rPr sz="2200" spc="-5">
                          <a:latin typeface="Century Gothic"/>
                          <a:cs typeface="Century Gothic"/>
                        </a:rPr>
                        <a:t>understanding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of  the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concepts</a:t>
                      </a:r>
                      <a:r>
                        <a:rPr sz="2200" spc="-7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and 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competencies  related to the  topic.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marR="21336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5"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2200" spc="-8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demonstrate 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2200" spc="-2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b="1">
                          <a:latin typeface="Century Gothic"/>
                          <a:cs typeface="Century Gothic"/>
                        </a:rPr>
                        <a:t>COMPLETE</a:t>
                      </a:r>
                      <a:endParaRPr sz="2200">
                        <a:latin typeface="Century Gothic"/>
                        <a:cs typeface="Century Gothic"/>
                      </a:endParaRPr>
                    </a:p>
                    <a:p>
                      <a:pPr marL="163830" marR="156210" indent="-635" algn="ctr">
                        <a:lnSpc>
                          <a:spcPct val="99900"/>
                        </a:lnSpc>
                        <a:spcBef>
                          <a:spcPts val="5"/>
                        </a:spcBef>
                      </a:pPr>
                      <a:r>
                        <a:rPr sz="2200" spc="-5">
                          <a:latin typeface="Century Gothic"/>
                          <a:cs typeface="Century Gothic"/>
                        </a:rPr>
                        <a:t>understanding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of  the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concepts</a:t>
                      </a:r>
                      <a:r>
                        <a:rPr sz="2200" spc="-7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and 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competencies  related to the  topic.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979" marR="21272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spc="5">
                          <a:latin typeface="Century Gothic"/>
                          <a:cs typeface="Century Gothic"/>
                        </a:rPr>
                        <a:t>You</a:t>
                      </a:r>
                      <a:r>
                        <a:rPr sz="2200" spc="-8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demonstrate 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a</a:t>
                      </a:r>
                      <a:r>
                        <a:rPr sz="2200" spc="-8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b="1">
                          <a:latin typeface="Century Gothic"/>
                          <a:cs typeface="Century Gothic"/>
                        </a:rPr>
                        <a:t>SOPHISTICATED</a:t>
                      </a:r>
                      <a:endParaRPr sz="2200">
                        <a:latin typeface="Century Gothic"/>
                        <a:cs typeface="Century Gothic"/>
                      </a:endParaRPr>
                    </a:p>
                    <a:p>
                      <a:pPr marL="164465" marR="155575" indent="-635" algn="ctr">
                        <a:lnSpc>
                          <a:spcPct val="99900"/>
                        </a:lnSpc>
                        <a:spcBef>
                          <a:spcPts val="5"/>
                        </a:spcBef>
                      </a:pPr>
                      <a:r>
                        <a:rPr sz="2200" spc="-5">
                          <a:latin typeface="Century Gothic"/>
                          <a:cs typeface="Century Gothic"/>
                        </a:rPr>
                        <a:t>understanding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of  the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concepts</a:t>
                      </a:r>
                      <a:r>
                        <a:rPr sz="2200" spc="-75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2200" spc="-5">
                          <a:latin typeface="Century Gothic"/>
                          <a:cs typeface="Century Gothic"/>
                        </a:rPr>
                        <a:t>and  </a:t>
                      </a:r>
                      <a:r>
                        <a:rPr sz="2200">
                          <a:latin typeface="Century Gothic"/>
                          <a:cs typeface="Century Gothic"/>
                        </a:rPr>
                        <a:t>competencies  related to the  topic.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215265"/>
            <a:ext cx="67036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/>
              <a:t>PROFICIENCY</a:t>
            </a:r>
            <a:r>
              <a:rPr spc="-90"/>
              <a:t> </a:t>
            </a:r>
            <a:r>
              <a:rPr spc="-5"/>
              <a:t>SCALE</a:t>
            </a:r>
          </a:p>
        </p:txBody>
      </p:sp>
      <p:sp>
        <p:nvSpPr>
          <p:cNvPr id="4" name="object 4"/>
          <p:cNvSpPr/>
          <p:nvPr/>
        </p:nvSpPr>
        <p:spPr>
          <a:xfrm>
            <a:off x="7109459" y="521208"/>
            <a:ext cx="4972050" cy="228600"/>
          </a:xfrm>
          <a:custGeom>
            <a:avLst/>
            <a:gdLst/>
            <a:ahLst/>
            <a:cxnLst/>
            <a:rect l="l" t="t" r="r" b="b"/>
            <a:pathLst>
              <a:path w="4972050" h="228600">
                <a:moveTo>
                  <a:pt x="4743450" y="0"/>
                </a:moveTo>
                <a:lnTo>
                  <a:pt x="4743450" y="228600"/>
                </a:lnTo>
                <a:lnTo>
                  <a:pt x="4895850" y="152400"/>
                </a:lnTo>
                <a:lnTo>
                  <a:pt x="4781550" y="152400"/>
                </a:lnTo>
                <a:lnTo>
                  <a:pt x="4781550" y="76200"/>
                </a:lnTo>
                <a:lnTo>
                  <a:pt x="4895850" y="76200"/>
                </a:lnTo>
                <a:lnTo>
                  <a:pt x="4743450" y="0"/>
                </a:lnTo>
                <a:close/>
              </a:path>
              <a:path w="4972050" h="228600">
                <a:moveTo>
                  <a:pt x="4743450" y="76200"/>
                </a:moveTo>
                <a:lnTo>
                  <a:pt x="0" y="76200"/>
                </a:lnTo>
                <a:lnTo>
                  <a:pt x="0" y="152400"/>
                </a:lnTo>
                <a:lnTo>
                  <a:pt x="4743450" y="152400"/>
                </a:lnTo>
                <a:lnTo>
                  <a:pt x="4743450" y="76200"/>
                </a:lnTo>
                <a:close/>
              </a:path>
              <a:path w="4972050" h="228600">
                <a:moveTo>
                  <a:pt x="4895850" y="76200"/>
                </a:moveTo>
                <a:lnTo>
                  <a:pt x="4781550" y="76200"/>
                </a:lnTo>
                <a:lnTo>
                  <a:pt x="4781550" y="152400"/>
                </a:lnTo>
                <a:lnTo>
                  <a:pt x="4895850" y="152400"/>
                </a:lnTo>
                <a:lnTo>
                  <a:pt x="4972050" y="114300"/>
                </a:lnTo>
                <a:lnTo>
                  <a:pt x="4895850" y="762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7274051"/>
            <a:ext cx="12179935" cy="1760220"/>
          </a:xfrm>
          <a:custGeom>
            <a:avLst/>
            <a:gdLst/>
            <a:ahLst/>
            <a:cxnLst/>
            <a:rect l="l" t="t" r="r" b="b"/>
            <a:pathLst>
              <a:path w="12179935" h="1760220">
                <a:moveTo>
                  <a:pt x="0" y="1760219"/>
                </a:moveTo>
                <a:lnTo>
                  <a:pt x="12179808" y="1760219"/>
                </a:lnTo>
                <a:lnTo>
                  <a:pt x="12179808" y="0"/>
                </a:lnTo>
                <a:lnTo>
                  <a:pt x="0" y="0"/>
                </a:lnTo>
                <a:lnTo>
                  <a:pt x="0" y="1760219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1278" y="7181405"/>
            <a:ext cx="11055026" cy="217323"/>
          </a:xfrm>
          <a:custGeom>
            <a:avLst/>
            <a:gdLst/>
            <a:ahLst/>
            <a:cxnLst/>
            <a:rect l="l" t="t" r="r" b="b"/>
            <a:pathLst>
              <a:path w="8278495" h="228600">
                <a:moveTo>
                  <a:pt x="8049556" y="152380"/>
                </a:moveTo>
                <a:lnTo>
                  <a:pt x="8049513" y="228599"/>
                </a:lnTo>
                <a:lnTo>
                  <a:pt x="8202083" y="152399"/>
                </a:lnTo>
                <a:lnTo>
                  <a:pt x="8087613" y="152399"/>
                </a:lnTo>
                <a:lnTo>
                  <a:pt x="8049556" y="152380"/>
                </a:lnTo>
                <a:close/>
              </a:path>
              <a:path w="8278495" h="228600">
                <a:moveTo>
                  <a:pt x="8049598" y="76180"/>
                </a:moveTo>
                <a:lnTo>
                  <a:pt x="8049556" y="152380"/>
                </a:lnTo>
                <a:lnTo>
                  <a:pt x="8087613" y="152399"/>
                </a:lnTo>
                <a:lnTo>
                  <a:pt x="8087740" y="76199"/>
                </a:lnTo>
                <a:lnTo>
                  <a:pt x="8049598" y="76180"/>
                </a:lnTo>
                <a:close/>
              </a:path>
              <a:path w="8278495" h="228600">
                <a:moveTo>
                  <a:pt x="8049640" y="0"/>
                </a:moveTo>
                <a:lnTo>
                  <a:pt x="8049598" y="76180"/>
                </a:lnTo>
                <a:lnTo>
                  <a:pt x="8087740" y="76199"/>
                </a:lnTo>
                <a:lnTo>
                  <a:pt x="8087613" y="152399"/>
                </a:lnTo>
                <a:lnTo>
                  <a:pt x="8202083" y="152399"/>
                </a:lnTo>
                <a:lnTo>
                  <a:pt x="8278113" y="114426"/>
                </a:lnTo>
                <a:lnTo>
                  <a:pt x="8049640" y="0"/>
                </a:lnTo>
                <a:close/>
              </a:path>
              <a:path w="8278495" h="228600">
                <a:moveTo>
                  <a:pt x="0" y="72008"/>
                </a:moveTo>
                <a:lnTo>
                  <a:pt x="0" y="148208"/>
                </a:lnTo>
                <a:lnTo>
                  <a:pt x="8049556" y="152380"/>
                </a:lnTo>
                <a:lnTo>
                  <a:pt x="8049598" y="76180"/>
                </a:lnTo>
                <a:lnTo>
                  <a:pt x="0" y="72008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E648EE37-E7F7-4D0A-A004-FBC86C438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4258" y="7180793"/>
            <a:ext cx="2268823" cy="226882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34ABECBA-C165-49FE-8AF5-5A468025A9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78855"/>
          <a:stretch/>
        </p:blipFill>
        <p:spPr>
          <a:xfrm>
            <a:off x="10009903" y="8687007"/>
            <a:ext cx="1537335" cy="34254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B3A6B303-F903-45C2-A2EB-EB3A227B4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06075" y="7464271"/>
            <a:ext cx="1556905" cy="1565276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6C77B1C3-9413-467F-B5B3-2B82C3EF5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97844" y="7468995"/>
            <a:ext cx="1556906" cy="15652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197F6C5-0D9D-4B1E-8B7F-912C75D505D5}"/>
              </a:ext>
            </a:extLst>
          </p:cNvPr>
          <p:cNvSpPr/>
          <p:nvPr/>
        </p:nvSpPr>
        <p:spPr>
          <a:xfrm>
            <a:off x="222250" y="5718370"/>
            <a:ext cx="28796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000" b="1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just beginning to learn this concept.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000" b="1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at the start of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000" b="1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 learning.</a:t>
            </a:r>
            <a:endParaRPr lang="en-CA" altLang="en-US" sz="900" b="1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6265A8-56D9-42D1-9F59-68C13C116452}"/>
              </a:ext>
            </a:extLst>
          </p:cNvPr>
          <p:cNvSpPr/>
          <p:nvPr/>
        </p:nvSpPr>
        <p:spPr>
          <a:xfrm>
            <a:off x="3113095" y="5410593"/>
            <a:ext cx="298776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000" b="1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working on getting better at this concept.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000" b="1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a partial understanding.</a:t>
            </a:r>
            <a:endParaRPr lang="en-CA" altLang="en-US" sz="900" b="1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4F3E0A-13DD-451B-B965-2A49D448B4F6}"/>
              </a:ext>
            </a:extLst>
          </p:cNvPr>
          <p:cNvSpPr/>
          <p:nvPr/>
        </p:nvSpPr>
        <p:spPr>
          <a:xfrm>
            <a:off x="6112070" y="5703465"/>
            <a:ext cx="2987765" cy="1383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CA" sz="2000" b="1">
                <a:solidFill>
                  <a:srgbClr val="00B0F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can consistently and independently demonstrate my understanding. </a:t>
            </a:r>
            <a:endParaRPr lang="en-CA" sz="900" b="1">
              <a:solidFill>
                <a:srgbClr val="00B0F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F402A0-F218-43D2-AFF0-57A29B5AD0B6}"/>
              </a:ext>
            </a:extLst>
          </p:cNvPr>
          <p:cNvSpPr/>
          <p:nvPr/>
        </p:nvSpPr>
        <p:spPr>
          <a:xfrm>
            <a:off x="9030458" y="558349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b="1">
                <a:solidFill>
                  <a:srgbClr val="00B0F0"/>
                </a:solidFill>
                <a:latin typeface="Century Gothic" panose="020B0502020202020204" pitchFamily="34" charset="0"/>
              </a:rPr>
              <a:t>I can synthesize and apply my thinking in a new way or </a:t>
            </a:r>
          </a:p>
          <a:p>
            <a:pPr algn="ctr"/>
            <a:r>
              <a:rPr lang="en-CA" b="1">
                <a:solidFill>
                  <a:srgbClr val="00B0F0"/>
                </a:solidFill>
                <a:latin typeface="Century Gothic" panose="020B0502020202020204" pitchFamily="34" charset="0"/>
              </a:rPr>
              <a:t>produce an innovative </a:t>
            </a:r>
          </a:p>
          <a:p>
            <a:pPr algn="ctr"/>
            <a:r>
              <a:rPr lang="en-CA" b="1">
                <a:solidFill>
                  <a:srgbClr val="00B0F0"/>
                </a:solidFill>
                <a:latin typeface="Century Gothic" panose="020B0502020202020204" pitchFamily="34" charset="0"/>
              </a:rPr>
              <a:t>product. </a:t>
            </a: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E51282D3-A007-4628-9E69-8260D1C171FF}"/>
              </a:ext>
            </a:extLst>
          </p:cNvPr>
          <p:cNvSpPr/>
          <p:nvPr/>
        </p:nvSpPr>
        <p:spPr>
          <a:xfrm rot="10800000">
            <a:off x="6869974" y="513525"/>
            <a:ext cx="4972050" cy="228600"/>
          </a:xfrm>
          <a:custGeom>
            <a:avLst/>
            <a:gdLst/>
            <a:ahLst/>
            <a:cxnLst/>
            <a:rect l="l" t="t" r="r" b="b"/>
            <a:pathLst>
              <a:path w="4972050" h="228600">
                <a:moveTo>
                  <a:pt x="4743450" y="0"/>
                </a:moveTo>
                <a:lnTo>
                  <a:pt x="4743450" y="228600"/>
                </a:lnTo>
                <a:lnTo>
                  <a:pt x="4895850" y="152400"/>
                </a:lnTo>
                <a:lnTo>
                  <a:pt x="4781550" y="152400"/>
                </a:lnTo>
                <a:lnTo>
                  <a:pt x="4781550" y="76200"/>
                </a:lnTo>
                <a:lnTo>
                  <a:pt x="4895850" y="76200"/>
                </a:lnTo>
                <a:lnTo>
                  <a:pt x="4743450" y="0"/>
                </a:lnTo>
                <a:close/>
              </a:path>
              <a:path w="4972050" h="228600">
                <a:moveTo>
                  <a:pt x="4743450" y="76200"/>
                </a:moveTo>
                <a:lnTo>
                  <a:pt x="0" y="76200"/>
                </a:lnTo>
                <a:lnTo>
                  <a:pt x="0" y="152400"/>
                </a:lnTo>
                <a:lnTo>
                  <a:pt x="4743450" y="152400"/>
                </a:lnTo>
                <a:lnTo>
                  <a:pt x="4743450" y="76200"/>
                </a:lnTo>
                <a:close/>
              </a:path>
              <a:path w="4972050" h="228600">
                <a:moveTo>
                  <a:pt x="4895850" y="76200"/>
                </a:moveTo>
                <a:lnTo>
                  <a:pt x="4781550" y="76200"/>
                </a:lnTo>
                <a:lnTo>
                  <a:pt x="4781550" y="152400"/>
                </a:lnTo>
                <a:lnTo>
                  <a:pt x="4895850" y="152400"/>
                </a:lnTo>
                <a:lnTo>
                  <a:pt x="4972050" y="114300"/>
                </a:lnTo>
                <a:lnTo>
                  <a:pt x="4895850" y="762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1A7A4BC5-0EB8-4DFC-BF81-80E24B4C7B3D}"/>
              </a:ext>
            </a:extLst>
          </p:cNvPr>
          <p:cNvSpPr/>
          <p:nvPr/>
        </p:nvSpPr>
        <p:spPr>
          <a:xfrm rot="10800000">
            <a:off x="102996" y="7181404"/>
            <a:ext cx="11055026" cy="217323"/>
          </a:xfrm>
          <a:custGeom>
            <a:avLst/>
            <a:gdLst/>
            <a:ahLst/>
            <a:cxnLst/>
            <a:rect l="l" t="t" r="r" b="b"/>
            <a:pathLst>
              <a:path w="8278495" h="228600">
                <a:moveTo>
                  <a:pt x="8049556" y="152380"/>
                </a:moveTo>
                <a:lnTo>
                  <a:pt x="8049513" y="228599"/>
                </a:lnTo>
                <a:lnTo>
                  <a:pt x="8202083" y="152399"/>
                </a:lnTo>
                <a:lnTo>
                  <a:pt x="8087613" y="152399"/>
                </a:lnTo>
                <a:lnTo>
                  <a:pt x="8049556" y="152380"/>
                </a:lnTo>
                <a:close/>
              </a:path>
              <a:path w="8278495" h="228600">
                <a:moveTo>
                  <a:pt x="8049598" y="76180"/>
                </a:moveTo>
                <a:lnTo>
                  <a:pt x="8049556" y="152380"/>
                </a:lnTo>
                <a:lnTo>
                  <a:pt x="8087613" y="152399"/>
                </a:lnTo>
                <a:lnTo>
                  <a:pt x="8087740" y="76199"/>
                </a:lnTo>
                <a:lnTo>
                  <a:pt x="8049598" y="76180"/>
                </a:lnTo>
                <a:close/>
              </a:path>
              <a:path w="8278495" h="228600">
                <a:moveTo>
                  <a:pt x="8049640" y="0"/>
                </a:moveTo>
                <a:lnTo>
                  <a:pt x="8049598" y="76180"/>
                </a:lnTo>
                <a:lnTo>
                  <a:pt x="8087740" y="76199"/>
                </a:lnTo>
                <a:lnTo>
                  <a:pt x="8087613" y="152399"/>
                </a:lnTo>
                <a:lnTo>
                  <a:pt x="8202083" y="152399"/>
                </a:lnTo>
                <a:lnTo>
                  <a:pt x="8278113" y="114426"/>
                </a:lnTo>
                <a:lnTo>
                  <a:pt x="8049640" y="0"/>
                </a:lnTo>
                <a:close/>
              </a:path>
              <a:path w="8278495" h="228600">
                <a:moveTo>
                  <a:pt x="0" y="72008"/>
                </a:moveTo>
                <a:lnTo>
                  <a:pt x="0" y="148208"/>
                </a:lnTo>
                <a:lnTo>
                  <a:pt x="8049556" y="152380"/>
                </a:lnTo>
                <a:lnTo>
                  <a:pt x="8049598" y="76180"/>
                </a:lnTo>
                <a:lnTo>
                  <a:pt x="0" y="72008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9009C260-FCF9-4348-82E9-F6D88BC95FF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b="20282"/>
          <a:stretch/>
        </p:blipFill>
        <p:spPr>
          <a:xfrm rot="20818044">
            <a:off x="9785790" y="7479499"/>
            <a:ext cx="1537335" cy="1291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131</Words>
  <Application>Microsoft Macintosh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Times New Roman</vt:lpstr>
      <vt:lpstr>Office Theme</vt:lpstr>
      <vt:lpstr>PROFICIENCY SCALE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 Schafer</dc:creator>
  <cp:lastModifiedBy>David Vandergugten</cp:lastModifiedBy>
  <cp:revision>2</cp:revision>
  <cp:lastPrinted>2020-11-16T19:28:57Z</cp:lastPrinted>
  <dcterms:created xsi:type="dcterms:W3CDTF">2020-10-07T19:47:24Z</dcterms:created>
  <dcterms:modified xsi:type="dcterms:W3CDTF">2021-02-10T00:49:15Z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2019-10-24T00:00:00Z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2020-10-07T00:00:00Z</vt:filetime>
  </property>
</Properties>
</file>